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2025-04-25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9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01814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</cp:revision>
  <dcterms:created xsi:type="dcterms:W3CDTF">2025-04-16T10:00:45Z</dcterms:created>
  <dcterms:modified xsi:type="dcterms:W3CDTF">2025-04-25T05:28:53Z</dcterms:modified>
</cp:coreProperties>
</file>